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42C2-97AB-4EAA-839B-43B506C62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27FFF-2BE4-487C-8F0F-3B7E9423C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ACBCB-E572-46F2-93C8-1B010E8B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E235-3833-4B45-823F-7F56551B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EA25-E09F-4FB0-9CF5-D900D8CF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8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AAF52-6EDC-4343-8A56-65D76C1F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98706-4251-468C-9300-3A72A325E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5C92B-BE36-4176-B2AC-CA98B0B7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B303A-7DC3-4760-A9E4-12D1068B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A81B7-2C7B-4866-93BE-A4171B45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0ACFF0-406D-4A93-85C6-E37EAB8D4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4AFF9-59D9-49F4-BD65-DE52A4809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5D299-25DD-4A20-8938-101250ED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31CC4-42DE-4ECE-8124-AE7C4141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117D6-F4A7-4200-93EC-BAAA9B47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A61A-47A6-4D42-ABF3-9F2B3B05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005A-4CFA-420C-B0AF-BA821941D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A54B-A40B-4ADF-A133-07324B97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793C-A6C4-4944-908C-0E74ABCC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09B30-141B-4AE5-9464-7FC59023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1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DCA4-EE1C-4722-8F82-5A13B65B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EB713-FCCF-4A11-9CC3-78FED2624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0CEE-08F5-441F-8AA4-AA5D17D5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A5C79-57A7-41E5-BC43-B6D21992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8A4FF-808D-4D7B-8D01-A425F0123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D5F2C-5036-4E26-8BD8-850E1E60C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62168-64C5-41AF-8380-6FC5528E9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0AF21-B49A-4418-9A2B-9A2A54ECE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415A9-9036-4E75-BB25-381C4727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C128E-EFC8-444B-8541-6CE45359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F7DA9-78DF-456B-8916-DB6EC814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1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1CC0-81FE-4396-9FB7-2CA00DF1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4C9DB-51C2-461C-AE7E-038B10AD7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ABBF3-F381-4212-8DC1-F6C97A5D4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215CB-A35F-46CB-8808-25010F90F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D6E47-02BB-4253-8968-E46330CBD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30D83-00A7-4867-B03D-EC5946A7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E451C-0025-4A38-B0F4-0078C246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4C08A4-AD91-4270-B063-08EC240B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E459-8311-4E0E-A423-8AE84E7F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C152A-53F7-47BC-8327-85C312FB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CA8FF-E4CD-4B6A-86C8-411E674A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9154B-7004-499B-9B9F-22832094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19682-7222-4133-B3F3-6ED8A75A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A45A0-3B56-469A-8FB8-49C6B34F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29707-280D-435D-852C-118E0F7E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3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CF4E8-8AFC-42A6-9314-209E1175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EB946-5486-4995-820A-BE43DAF8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B02D7-8514-47AC-AC61-381C16A96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A64A8-AC66-40F7-A4CB-AF10C2A67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FD0FA-FE30-42EB-A4E6-B49FC555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413A4-96A3-4E6C-8E80-C1B1A546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9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9596-3669-413B-99D1-23F22C4D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27786D-E37B-456B-ACE3-CFA30EFEB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66720-71B4-4097-93BF-9CD25C6D1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15773-4C3F-4091-93F9-2FB102D9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3BFEB-B531-4485-8804-DDE4B932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6C021-4052-4929-99B5-68B01B1E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31D46-9A59-4CCC-8B64-21AB8F86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B899B-51C3-4298-A2BC-89A610C2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9A67B-6D2B-4533-ACA9-67549ADB9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26ED-1425-4B6C-898D-376744FADBC2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F4866-8D3E-4F78-8D30-F0E128187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EA18C-A63F-4669-9726-FAD68322A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206D-AABD-4094-82AF-1D797E8D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1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97EFE1-EFE2-4B2E-AF56-2BA1126685C3}"/>
              </a:ext>
            </a:extLst>
          </p:cNvPr>
          <p:cNvSpPr/>
          <p:nvPr/>
        </p:nvSpPr>
        <p:spPr>
          <a:xfrm>
            <a:off x="1414654" y="4671391"/>
            <a:ext cx="1126434" cy="108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B0D613-9864-45F5-BAFA-CDAF1D49C111}"/>
              </a:ext>
            </a:extLst>
          </p:cNvPr>
          <p:cNvSpPr/>
          <p:nvPr/>
        </p:nvSpPr>
        <p:spPr>
          <a:xfrm>
            <a:off x="2617271" y="4697895"/>
            <a:ext cx="1126434" cy="108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D294E58-6294-4376-8A3B-F0EEAE56B7D6}"/>
              </a:ext>
            </a:extLst>
          </p:cNvPr>
          <p:cNvSpPr/>
          <p:nvPr/>
        </p:nvSpPr>
        <p:spPr>
          <a:xfrm>
            <a:off x="3866310" y="4697895"/>
            <a:ext cx="1126434" cy="108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7A460D-96AE-442C-B1E9-877195FED7B4}"/>
              </a:ext>
            </a:extLst>
          </p:cNvPr>
          <p:cNvSpPr/>
          <p:nvPr/>
        </p:nvSpPr>
        <p:spPr>
          <a:xfrm>
            <a:off x="7125020" y="4666379"/>
            <a:ext cx="1126434" cy="108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D20929E-6F0C-4744-93FA-E37630036712}"/>
              </a:ext>
            </a:extLst>
          </p:cNvPr>
          <p:cNvSpPr/>
          <p:nvPr/>
        </p:nvSpPr>
        <p:spPr>
          <a:xfrm>
            <a:off x="9419852" y="4694863"/>
            <a:ext cx="1126434" cy="108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F2B8154-EA72-421D-8616-355C1FB8E209}"/>
              </a:ext>
            </a:extLst>
          </p:cNvPr>
          <p:cNvSpPr/>
          <p:nvPr/>
        </p:nvSpPr>
        <p:spPr>
          <a:xfrm>
            <a:off x="3089417" y="2737438"/>
            <a:ext cx="1689650" cy="1086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Jira </a:t>
            </a:r>
            <a:r>
              <a:rPr lang="en-US" sz="2200" b="1" dirty="0"/>
              <a:t>Issue</a:t>
            </a:r>
            <a:r>
              <a:rPr lang="en-US" sz="2400" b="1" dirty="0"/>
              <a:t> 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EB214E5-8D4B-4AE5-BF85-9C6EE61846F0}"/>
              </a:ext>
            </a:extLst>
          </p:cNvPr>
          <p:cNvSpPr/>
          <p:nvPr/>
        </p:nvSpPr>
        <p:spPr>
          <a:xfrm>
            <a:off x="7860938" y="2802834"/>
            <a:ext cx="1689650" cy="1086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Jira </a:t>
            </a:r>
            <a:r>
              <a:rPr lang="en-US" sz="2200" b="1" dirty="0"/>
              <a:t>Issue</a:t>
            </a:r>
            <a:r>
              <a:rPr lang="en-US" sz="2400" b="1" dirty="0"/>
              <a:t> 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FF38A9B-7B0F-48E5-A17D-B73CE695FF3F}"/>
              </a:ext>
            </a:extLst>
          </p:cNvPr>
          <p:cNvSpPr/>
          <p:nvPr/>
        </p:nvSpPr>
        <p:spPr>
          <a:xfrm>
            <a:off x="4094917" y="1166191"/>
            <a:ext cx="3438951" cy="108667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Key result </a:t>
            </a:r>
          </a:p>
          <a:p>
            <a:pPr algn="ctr"/>
            <a:r>
              <a:rPr lang="en-US" sz="2400" b="1" dirty="0"/>
              <a:t>Epic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6B30B5-BEF5-45E8-B570-E6090B422695}"/>
              </a:ext>
            </a:extLst>
          </p:cNvPr>
          <p:cNvSpPr/>
          <p:nvPr/>
        </p:nvSpPr>
        <p:spPr>
          <a:xfrm>
            <a:off x="3877901" y="5087721"/>
            <a:ext cx="1103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Subtask 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679614-6050-4CEA-9B68-24F20AD00E4D}"/>
              </a:ext>
            </a:extLst>
          </p:cNvPr>
          <p:cNvSpPr/>
          <p:nvPr/>
        </p:nvSpPr>
        <p:spPr>
          <a:xfrm>
            <a:off x="7171386" y="4985678"/>
            <a:ext cx="1103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Subtask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868C03-2171-4AD4-8D62-0EA1984F193C}"/>
              </a:ext>
            </a:extLst>
          </p:cNvPr>
          <p:cNvSpPr/>
          <p:nvPr/>
        </p:nvSpPr>
        <p:spPr>
          <a:xfrm>
            <a:off x="1374897" y="5064058"/>
            <a:ext cx="1103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Subtask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A4C604-E168-45A7-A311-843B27689EEB}"/>
              </a:ext>
            </a:extLst>
          </p:cNvPr>
          <p:cNvSpPr/>
          <p:nvPr/>
        </p:nvSpPr>
        <p:spPr>
          <a:xfrm>
            <a:off x="2630505" y="5063194"/>
            <a:ext cx="1103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Subtask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23019E-2877-413B-9098-B1BC5D5695B0}"/>
              </a:ext>
            </a:extLst>
          </p:cNvPr>
          <p:cNvSpPr/>
          <p:nvPr/>
        </p:nvSpPr>
        <p:spPr>
          <a:xfrm>
            <a:off x="9443035" y="5053536"/>
            <a:ext cx="1103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Subtask 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563061E-6F97-4AFC-A013-EBDA1AB28B43}"/>
              </a:ext>
            </a:extLst>
          </p:cNvPr>
          <p:cNvCxnSpPr>
            <a:cxnSpLocks/>
          </p:cNvCxnSpPr>
          <p:nvPr/>
        </p:nvCxnSpPr>
        <p:spPr>
          <a:xfrm>
            <a:off x="3912701" y="2398641"/>
            <a:ext cx="49132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31FD30-435D-42D4-BFB5-E0C51141CBB4}"/>
              </a:ext>
            </a:extLst>
          </p:cNvPr>
          <p:cNvCxnSpPr/>
          <p:nvPr/>
        </p:nvCxnSpPr>
        <p:spPr>
          <a:xfrm>
            <a:off x="3911052" y="2398641"/>
            <a:ext cx="0" cy="36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C5A5F5C-4E47-4AD8-8CC6-DDF7DC04FAE1}"/>
              </a:ext>
            </a:extLst>
          </p:cNvPr>
          <p:cNvCxnSpPr>
            <a:cxnSpLocks/>
          </p:cNvCxnSpPr>
          <p:nvPr/>
        </p:nvCxnSpPr>
        <p:spPr>
          <a:xfrm>
            <a:off x="8825948" y="2398641"/>
            <a:ext cx="0" cy="40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81977D-B53C-4F22-8A6C-DAA842E0CC1A}"/>
              </a:ext>
            </a:extLst>
          </p:cNvPr>
          <p:cNvCxnSpPr>
            <a:cxnSpLocks/>
          </p:cNvCxnSpPr>
          <p:nvPr/>
        </p:nvCxnSpPr>
        <p:spPr>
          <a:xfrm>
            <a:off x="2103806" y="4293704"/>
            <a:ext cx="3812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581272E-47B4-4940-A39B-772E99BA10D5}"/>
              </a:ext>
            </a:extLst>
          </p:cNvPr>
          <p:cNvCxnSpPr/>
          <p:nvPr/>
        </p:nvCxnSpPr>
        <p:spPr>
          <a:xfrm>
            <a:off x="2100461" y="4293704"/>
            <a:ext cx="0" cy="40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3384A57-39B9-4EA6-99A1-CBC669DDFDFA}"/>
              </a:ext>
            </a:extLst>
          </p:cNvPr>
          <p:cNvCxnSpPr>
            <a:endCxn id="5" idx="0"/>
          </p:cNvCxnSpPr>
          <p:nvPr/>
        </p:nvCxnSpPr>
        <p:spPr>
          <a:xfrm>
            <a:off x="3180488" y="4293704"/>
            <a:ext cx="0" cy="40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3493E91-1303-4501-A87D-A1F403E8B1CB}"/>
              </a:ext>
            </a:extLst>
          </p:cNvPr>
          <p:cNvCxnSpPr>
            <a:endCxn id="6" idx="0"/>
          </p:cNvCxnSpPr>
          <p:nvPr/>
        </p:nvCxnSpPr>
        <p:spPr>
          <a:xfrm>
            <a:off x="4418005" y="4293704"/>
            <a:ext cx="11522" cy="40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B284518-B200-4923-B17E-CA9B425937A5}"/>
              </a:ext>
            </a:extLst>
          </p:cNvPr>
          <p:cNvCxnSpPr>
            <a:cxnSpLocks/>
          </p:cNvCxnSpPr>
          <p:nvPr/>
        </p:nvCxnSpPr>
        <p:spPr>
          <a:xfrm>
            <a:off x="7542435" y="4288692"/>
            <a:ext cx="0" cy="377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23A500F-0434-4B47-879B-1CE432F07B5C}"/>
              </a:ext>
            </a:extLst>
          </p:cNvPr>
          <p:cNvCxnSpPr>
            <a:cxnSpLocks/>
          </p:cNvCxnSpPr>
          <p:nvPr/>
        </p:nvCxnSpPr>
        <p:spPr>
          <a:xfrm>
            <a:off x="9991288" y="4290672"/>
            <a:ext cx="0" cy="377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BC6735-0CD3-4436-95D1-1848743EEA6A}"/>
              </a:ext>
            </a:extLst>
          </p:cNvPr>
          <p:cNvCxnSpPr>
            <a:stCxn id="12" idx="2"/>
          </p:cNvCxnSpPr>
          <p:nvPr/>
        </p:nvCxnSpPr>
        <p:spPr>
          <a:xfrm flipH="1">
            <a:off x="5814392" y="2252869"/>
            <a:ext cx="1" cy="14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8EF1BBA-90A7-4B47-B8F8-626968C3FFAF}"/>
              </a:ext>
            </a:extLst>
          </p:cNvPr>
          <p:cNvSpPr/>
          <p:nvPr/>
        </p:nvSpPr>
        <p:spPr>
          <a:xfrm>
            <a:off x="5353015" y="4713596"/>
            <a:ext cx="1126434" cy="108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4D2560A-8BA5-450D-8043-6DF8CF648DC8}"/>
              </a:ext>
            </a:extLst>
          </p:cNvPr>
          <p:cNvSpPr/>
          <p:nvPr/>
        </p:nvSpPr>
        <p:spPr>
          <a:xfrm>
            <a:off x="5387657" y="5063194"/>
            <a:ext cx="11032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Subtask 4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A108206-EFB2-48D7-B5C5-89346D12215A}"/>
              </a:ext>
            </a:extLst>
          </p:cNvPr>
          <p:cNvCxnSpPr>
            <a:cxnSpLocks/>
          </p:cNvCxnSpPr>
          <p:nvPr/>
        </p:nvCxnSpPr>
        <p:spPr>
          <a:xfrm>
            <a:off x="5909660" y="4309405"/>
            <a:ext cx="0" cy="369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20CD7C8-E4AE-4319-87E1-9126B847AB8D}"/>
              </a:ext>
            </a:extLst>
          </p:cNvPr>
          <p:cNvCxnSpPr>
            <a:cxnSpLocks/>
          </p:cNvCxnSpPr>
          <p:nvPr/>
        </p:nvCxnSpPr>
        <p:spPr>
          <a:xfrm flipH="1">
            <a:off x="3911052" y="3848605"/>
            <a:ext cx="1" cy="443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897C1E4-A300-442E-A750-246E7779F96B}"/>
              </a:ext>
            </a:extLst>
          </p:cNvPr>
          <p:cNvCxnSpPr>
            <a:cxnSpLocks/>
          </p:cNvCxnSpPr>
          <p:nvPr/>
        </p:nvCxnSpPr>
        <p:spPr>
          <a:xfrm>
            <a:off x="8825948" y="3899881"/>
            <a:ext cx="0" cy="404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A6A2CCCD-53D9-4257-B96F-9FBA7E05DB33}"/>
              </a:ext>
            </a:extLst>
          </p:cNvPr>
          <p:cNvSpPr/>
          <p:nvPr/>
        </p:nvSpPr>
        <p:spPr>
          <a:xfrm>
            <a:off x="817445" y="3021928"/>
            <a:ext cx="2163430" cy="58885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Progress –  75 %</a:t>
            </a:r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80CF2DFE-1839-4A34-8261-1E315AACD5DA}"/>
              </a:ext>
            </a:extLst>
          </p:cNvPr>
          <p:cNvSpPr/>
          <p:nvPr/>
        </p:nvSpPr>
        <p:spPr>
          <a:xfrm flipH="1">
            <a:off x="9659130" y="3001076"/>
            <a:ext cx="2304177" cy="58885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Progress –  50 %</a:t>
            </a:r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3EFD5A41-A9D4-4E66-9A4D-94D35810A1BE}"/>
              </a:ext>
            </a:extLst>
          </p:cNvPr>
          <p:cNvSpPr/>
          <p:nvPr/>
        </p:nvSpPr>
        <p:spPr>
          <a:xfrm flipH="1">
            <a:off x="7846133" y="1307289"/>
            <a:ext cx="2304177" cy="58885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Progress –  62.5 %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71B10D0-F4DA-4D85-A2E5-DDA3D7754378}"/>
              </a:ext>
            </a:extLst>
          </p:cNvPr>
          <p:cNvSpPr/>
          <p:nvPr/>
        </p:nvSpPr>
        <p:spPr>
          <a:xfrm>
            <a:off x="3490394" y="359465"/>
            <a:ext cx="4807019" cy="3948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Objective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DFD13F3-7F2A-4C60-A7D6-4FC57B2D51B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5814392" y="714590"/>
            <a:ext cx="1" cy="451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DB9EAF96-5518-43DB-AB88-ACC151D9AAC8}"/>
              </a:ext>
            </a:extLst>
          </p:cNvPr>
          <p:cNvSpPr/>
          <p:nvPr/>
        </p:nvSpPr>
        <p:spPr>
          <a:xfrm>
            <a:off x="1625441" y="5942034"/>
            <a:ext cx="3000782" cy="2579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Resolution - Not empty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8D77F7-EAC7-4D05-9093-8EED9CFF6503}"/>
              </a:ext>
            </a:extLst>
          </p:cNvPr>
          <p:cNvCxnSpPr/>
          <p:nvPr/>
        </p:nvCxnSpPr>
        <p:spPr>
          <a:xfrm>
            <a:off x="2100461" y="5768008"/>
            <a:ext cx="0" cy="1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570BDBC-C107-435E-8FA9-A0DB32F1D84F}"/>
              </a:ext>
            </a:extLst>
          </p:cNvPr>
          <p:cNvCxnSpPr/>
          <p:nvPr/>
        </p:nvCxnSpPr>
        <p:spPr>
          <a:xfrm>
            <a:off x="3180488" y="5779692"/>
            <a:ext cx="0" cy="1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1983A3D-FF32-4C34-95F2-79DBA864C01C}"/>
              </a:ext>
            </a:extLst>
          </p:cNvPr>
          <p:cNvCxnSpPr>
            <a:stCxn id="6" idx="2"/>
          </p:cNvCxnSpPr>
          <p:nvPr/>
        </p:nvCxnSpPr>
        <p:spPr>
          <a:xfrm>
            <a:off x="4429527" y="5784573"/>
            <a:ext cx="0" cy="169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BE86F36B-FC3B-4080-A08B-71B7E8FE0E89}"/>
              </a:ext>
            </a:extLst>
          </p:cNvPr>
          <p:cNvSpPr/>
          <p:nvPr/>
        </p:nvSpPr>
        <p:spPr>
          <a:xfrm>
            <a:off x="4779067" y="5943527"/>
            <a:ext cx="2016830" cy="2825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Resolution - Empty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DA61C7-B80C-409B-AC6E-70C9C86B4471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5916232" y="5800274"/>
            <a:ext cx="0" cy="169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AD713E27-104D-46D6-BF03-90BD4F5594CE}"/>
              </a:ext>
            </a:extLst>
          </p:cNvPr>
          <p:cNvSpPr/>
          <p:nvPr/>
        </p:nvSpPr>
        <p:spPr>
          <a:xfrm>
            <a:off x="9183715" y="5926978"/>
            <a:ext cx="2526221" cy="2643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Resolution - Not empty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B152406-6651-41E3-B15E-4A65665F1202}"/>
              </a:ext>
            </a:extLst>
          </p:cNvPr>
          <p:cNvSpPr/>
          <p:nvPr/>
        </p:nvSpPr>
        <p:spPr>
          <a:xfrm>
            <a:off x="7021147" y="5937059"/>
            <a:ext cx="2016830" cy="2825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Resolution - Empty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AB34BCC-A185-4037-AE5A-5E799D5DDF6D}"/>
              </a:ext>
            </a:extLst>
          </p:cNvPr>
          <p:cNvCxnSpPr/>
          <p:nvPr/>
        </p:nvCxnSpPr>
        <p:spPr>
          <a:xfrm>
            <a:off x="7719370" y="5746564"/>
            <a:ext cx="0" cy="1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1621DF4-DA8C-4342-9522-76A6313CAE6C}"/>
              </a:ext>
            </a:extLst>
          </p:cNvPr>
          <p:cNvCxnSpPr/>
          <p:nvPr/>
        </p:nvCxnSpPr>
        <p:spPr>
          <a:xfrm>
            <a:off x="9992120" y="5779696"/>
            <a:ext cx="0" cy="174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A94826-EF8C-49D8-B972-7C26ABF36D83}"/>
              </a:ext>
            </a:extLst>
          </p:cNvPr>
          <p:cNvCxnSpPr/>
          <p:nvPr/>
        </p:nvCxnSpPr>
        <p:spPr>
          <a:xfrm>
            <a:off x="7540491" y="4290387"/>
            <a:ext cx="2450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0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Annu Wagde</dc:creator>
  <cp:lastModifiedBy>Annu Wagde</cp:lastModifiedBy>
  <cp:revision>10</cp:revision>
  <dcterms:created xsi:type="dcterms:W3CDTF">2018-06-12T09:52:28Z</dcterms:created>
  <dcterms:modified xsi:type="dcterms:W3CDTF">2018-06-13T12:57:16Z</dcterms:modified>
</cp:coreProperties>
</file>